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0733DD-C285-4389-9486-B97AFF4A37AE}" type="doc">
      <dgm:prSet loTypeId="urn:microsoft.com/office/officeart/2005/8/layout/cycle2" loCatId="cycle" qsTypeId="urn:microsoft.com/office/officeart/2005/8/quickstyle/3d2" qsCatId="3D" csTypeId="urn:microsoft.com/office/officeart/2005/8/colors/colorful4" csCatId="colorful" phldr="1"/>
      <dgm:spPr/>
    </dgm:pt>
    <dgm:pt modelId="{F8F8ADF9-61C7-4DBC-AB57-1CFC9BA31685}">
      <dgm:prSet phldrT="[Texto]"/>
      <dgm:spPr/>
      <dgm:t>
        <a:bodyPr/>
        <a:lstStyle/>
        <a:p>
          <a:r>
            <a:rPr lang="es-UY" b="1" dirty="0" smtClean="0"/>
            <a:t>Efectivizar la propuesta educativa, mediante el manejo reflexivo del programa escolar con especial énfasis en el área de la Lengua</a:t>
          </a:r>
          <a:endParaRPr lang="es-ES_tradnl" dirty="0"/>
        </a:p>
      </dgm:t>
    </dgm:pt>
    <dgm:pt modelId="{5F0FD5C9-F478-43CB-B842-2324A36BD3BA}" type="parTrans" cxnId="{E4EF6D02-CC08-4F12-B855-DD012CF77812}">
      <dgm:prSet/>
      <dgm:spPr/>
      <dgm:t>
        <a:bodyPr/>
        <a:lstStyle/>
        <a:p>
          <a:endParaRPr lang="es-ES_tradnl"/>
        </a:p>
      </dgm:t>
    </dgm:pt>
    <dgm:pt modelId="{3DC023C2-D624-49A8-BA21-4188F24E1267}" type="sibTrans" cxnId="{E4EF6D02-CC08-4F12-B855-DD012CF77812}">
      <dgm:prSet/>
      <dgm:spPr/>
      <dgm:t>
        <a:bodyPr/>
        <a:lstStyle/>
        <a:p>
          <a:endParaRPr lang="es-ES_tradnl"/>
        </a:p>
      </dgm:t>
    </dgm:pt>
    <dgm:pt modelId="{D21AC41E-6584-4AEC-8913-5052A3F62F46}">
      <dgm:prSet phldrT="[Texto]"/>
      <dgm:spPr/>
      <dgm:t>
        <a:bodyPr/>
        <a:lstStyle/>
        <a:p>
          <a:r>
            <a:rPr lang="es-UY" b="1" smtClean="0"/>
            <a:t>Afirmación de la identidad y autonomía de los centros</a:t>
          </a:r>
          <a:endParaRPr lang="es-UY" b="1" dirty="0"/>
        </a:p>
      </dgm:t>
    </dgm:pt>
    <dgm:pt modelId="{0B41844C-3FC7-4C3F-B3C2-C70EB900EE81}" type="parTrans" cxnId="{635F308A-6D56-4619-B1BA-3A7D8838AB67}">
      <dgm:prSet/>
      <dgm:spPr/>
      <dgm:t>
        <a:bodyPr/>
        <a:lstStyle/>
        <a:p>
          <a:endParaRPr lang="es-ES_tradnl"/>
        </a:p>
      </dgm:t>
    </dgm:pt>
    <dgm:pt modelId="{1AF6E62B-9166-4DF4-9BAC-B0D851F5DFA5}" type="sibTrans" cxnId="{635F308A-6D56-4619-B1BA-3A7D8838AB67}">
      <dgm:prSet/>
      <dgm:spPr/>
      <dgm:t>
        <a:bodyPr/>
        <a:lstStyle/>
        <a:p>
          <a:endParaRPr lang="es-ES_tradnl"/>
        </a:p>
      </dgm:t>
    </dgm:pt>
    <dgm:pt modelId="{EAE73D8F-00EF-4C47-AD53-3F0A2CEDB97E}">
      <dgm:prSet phldrT="[Texto]"/>
      <dgm:spPr/>
      <dgm:t>
        <a:bodyPr/>
        <a:lstStyle/>
        <a:p>
          <a:r>
            <a:rPr lang="es-UY" b="1" smtClean="0"/>
            <a:t>Promover la investigación</a:t>
          </a:r>
        </a:p>
        <a:p>
          <a:r>
            <a:rPr lang="es-UY" b="1" smtClean="0"/>
            <a:t>y la difusión de prácticas exitosas</a:t>
          </a:r>
          <a:endParaRPr lang="es-UY" b="1" dirty="0"/>
        </a:p>
      </dgm:t>
    </dgm:pt>
    <dgm:pt modelId="{5F691FF9-1153-4E19-8861-A79F47E3DAAF}" type="parTrans" cxnId="{754F8EFF-76F6-4994-B501-368F642EA619}">
      <dgm:prSet/>
      <dgm:spPr/>
      <dgm:t>
        <a:bodyPr/>
        <a:lstStyle/>
        <a:p>
          <a:endParaRPr lang="es-ES_tradnl"/>
        </a:p>
      </dgm:t>
    </dgm:pt>
    <dgm:pt modelId="{467D8951-8865-4853-A7B9-5F4FFAE2923E}" type="sibTrans" cxnId="{754F8EFF-76F6-4994-B501-368F642EA619}">
      <dgm:prSet/>
      <dgm:spPr/>
      <dgm:t>
        <a:bodyPr/>
        <a:lstStyle/>
        <a:p>
          <a:endParaRPr lang="es-ES_tradnl"/>
        </a:p>
      </dgm:t>
    </dgm:pt>
    <dgm:pt modelId="{903B6224-FDB1-4F4D-B113-0B874554E289}">
      <dgm:prSet phldrT="[Texto]"/>
      <dgm:spPr/>
      <dgm:t>
        <a:bodyPr/>
        <a:lstStyle/>
        <a:p>
          <a:r>
            <a:rPr lang="es-UY" b="1" dirty="0" smtClean="0"/>
            <a:t>Fortalecer los vínculos entre la </a:t>
          </a:r>
          <a:r>
            <a:rPr lang="es-UY" b="1" dirty="0" err="1" smtClean="0"/>
            <a:t>escuela,la</a:t>
          </a:r>
          <a:r>
            <a:rPr lang="es-UY" b="1" dirty="0" smtClean="0"/>
            <a:t> familia y la comunidad</a:t>
          </a:r>
          <a:endParaRPr lang="es-UY" b="1" dirty="0"/>
        </a:p>
      </dgm:t>
    </dgm:pt>
    <dgm:pt modelId="{7A8441FC-C64D-44F6-94D8-EF5AAC45385B}" type="parTrans" cxnId="{F6AE9B4B-B2FA-41E3-A485-276E4D0A2311}">
      <dgm:prSet/>
      <dgm:spPr/>
      <dgm:t>
        <a:bodyPr/>
        <a:lstStyle/>
        <a:p>
          <a:endParaRPr lang="es-ES_tradnl"/>
        </a:p>
      </dgm:t>
    </dgm:pt>
    <dgm:pt modelId="{D1D854F1-AF9A-4278-958D-9A383E0727C7}" type="sibTrans" cxnId="{F6AE9B4B-B2FA-41E3-A485-276E4D0A2311}">
      <dgm:prSet/>
      <dgm:spPr/>
      <dgm:t>
        <a:bodyPr/>
        <a:lstStyle/>
        <a:p>
          <a:endParaRPr lang="es-ES_tradnl"/>
        </a:p>
      </dgm:t>
    </dgm:pt>
    <dgm:pt modelId="{D131FD31-95F7-455B-A63A-370325D5E553}">
      <dgm:prSet phldrT="[Texto]"/>
      <dgm:spPr/>
      <dgm:t>
        <a:bodyPr/>
        <a:lstStyle/>
        <a:p>
          <a:r>
            <a:rPr lang="es-UY" b="1" dirty="0" smtClean="0"/>
            <a:t>Uso apropiado de las XO como recurso didáctico .</a:t>
          </a:r>
          <a:endParaRPr lang="es-UY" b="1" dirty="0"/>
        </a:p>
      </dgm:t>
    </dgm:pt>
    <dgm:pt modelId="{A6EF0719-C9B9-4752-A2A9-72F6EC3B2B17}" type="parTrans" cxnId="{5A97CDBE-7A3E-465A-A11F-93D103B1B8A9}">
      <dgm:prSet/>
      <dgm:spPr/>
      <dgm:t>
        <a:bodyPr/>
        <a:lstStyle/>
        <a:p>
          <a:endParaRPr lang="es-ES_tradnl"/>
        </a:p>
      </dgm:t>
    </dgm:pt>
    <dgm:pt modelId="{21538E52-A75A-4682-8AC2-FA285F3A3B8C}" type="sibTrans" cxnId="{5A97CDBE-7A3E-465A-A11F-93D103B1B8A9}">
      <dgm:prSet/>
      <dgm:spPr/>
      <dgm:t>
        <a:bodyPr/>
        <a:lstStyle/>
        <a:p>
          <a:endParaRPr lang="es-ES_tradnl"/>
        </a:p>
      </dgm:t>
    </dgm:pt>
    <dgm:pt modelId="{FB214A49-A4D5-4D02-9140-00BD9EA52D08}" type="pres">
      <dgm:prSet presAssocID="{2B0733DD-C285-4389-9486-B97AFF4A37AE}" presName="cycle" presStyleCnt="0">
        <dgm:presLayoutVars>
          <dgm:dir/>
          <dgm:resizeHandles val="exact"/>
        </dgm:presLayoutVars>
      </dgm:prSet>
      <dgm:spPr/>
    </dgm:pt>
    <dgm:pt modelId="{779C9D95-4BF2-4F86-BE91-945EE9B5811C}" type="pres">
      <dgm:prSet presAssocID="{F8F8ADF9-61C7-4DBC-AB57-1CFC9BA3168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40E45B2-2C13-4500-993B-F0AF557B5E42}" type="pres">
      <dgm:prSet presAssocID="{3DC023C2-D624-49A8-BA21-4188F24E1267}" presName="sibTrans" presStyleLbl="sibTrans2D1" presStyleIdx="0" presStyleCnt="5"/>
      <dgm:spPr/>
      <dgm:t>
        <a:bodyPr/>
        <a:lstStyle/>
        <a:p>
          <a:endParaRPr lang="es-ES_tradnl"/>
        </a:p>
      </dgm:t>
    </dgm:pt>
    <dgm:pt modelId="{0473E5E5-D045-498D-AAE2-135B92D7031B}" type="pres">
      <dgm:prSet presAssocID="{3DC023C2-D624-49A8-BA21-4188F24E1267}" presName="connectorText" presStyleLbl="sibTrans2D1" presStyleIdx="0" presStyleCnt="5"/>
      <dgm:spPr/>
      <dgm:t>
        <a:bodyPr/>
        <a:lstStyle/>
        <a:p>
          <a:endParaRPr lang="es-ES_tradnl"/>
        </a:p>
      </dgm:t>
    </dgm:pt>
    <dgm:pt modelId="{7907062F-EDCB-4D43-B67C-5E89F1B1AC5B}" type="pres">
      <dgm:prSet presAssocID="{D21AC41E-6584-4AEC-8913-5052A3F62F4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3909C0A-2DF5-4619-A123-7DE46D8003AE}" type="pres">
      <dgm:prSet presAssocID="{1AF6E62B-9166-4DF4-9BAC-B0D851F5DFA5}" presName="sibTrans" presStyleLbl="sibTrans2D1" presStyleIdx="1" presStyleCnt="5"/>
      <dgm:spPr/>
      <dgm:t>
        <a:bodyPr/>
        <a:lstStyle/>
        <a:p>
          <a:endParaRPr lang="es-ES_tradnl"/>
        </a:p>
      </dgm:t>
    </dgm:pt>
    <dgm:pt modelId="{A04C4158-552B-47B8-8E6A-E83F88EDA083}" type="pres">
      <dgm:prSet presAssocID="{1AF6E62B-9166-4DF4-9BAC-B0D851F5DFA5}" presName="connectorText" presStyleLbl="sibTrans2D1" presStyleIdx="1" presStyleCnt="5"/>
      <dgm:spPr/>
      <dgm:t>
        <a:bodyPr/>
        <a:lstStyle/>
        <a:p>
          <a:endParaRPr lang="es-ES_tradnl"/>
        </a:p>
      </dgm:t>
    </dgm:pt>
    <dgm:pt modelId="{9BF35753-1275-4BCB-91F7-C393734E225D}" type="pres">
      <dgm:prSet presAssocID="{EAE73D8F-00EF-4C47-AD53-3F0A2CEDB97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6E998F5-93EF-40BE-B341-D0D72E33567E}" type="pres">
      <dgm:prSet presAssocID="{467D8951-8865-4853-A7B9-5F4FFAE2923E}" presName="sibTrans" presStyleLbl="sibTrans2D1" presStyleIdx="2" presStyleCnt="5"/>
      <dgm:spPr/>
      <dgm:t>
        <a:bodyPr/>
        <a:lstStyle/>
        <a:p>
          <a:endParaRPr lang="es-ES_tradnl"/>
        </a:p>
      </dgm:t>
    </dgm:pt>
    <dgm:pt modelId="{5915F7EA-935D-4C84-ADC5-E05A01CA3540}" type="pres">
      <dgm:prSet presAssocID="{467D8951-8865-4853-A7B9-5F4FFAE2923E}" presName="connectorText" presStyleLbl="sibTrans2D1" presStyleIdx="2" presStyleCnt="5"/>
      <dgm:spPr/>
      <dgm:t>
        <a:bodyPr/>
        <a:lstStyle/>
        <a:p>
          <a:endParaRPr lang="es-ES_tradnl"/>
        </a:p>
      </dgm:t>
    </dgm:pt>
    <dgm:pt modelId="{E1B9CF5D-806E-4880-A5D1-D566019B5BEB}" type="pres">
      <dgm:prSet presAssocID="{903B6224-FDB1-4F4D-B113-0B874554E28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0FC6681-324B-4414-832B-5C0761F5BFFF}" type="pres">
      <dgm:prSet presAssocID="{D1D854F1-AF9A-4278-958D-9A383E0727C7}" presName="sibTrans" presStyleLbl="sibTrans2D1" presStyleIdx="3" presStyleCnt="5"/>
      <dgm:spPr/>
      <dgm:t>
        <a:bodyPr/>
        <a:lstStyle/>
        <a:p>
          <a:endParaRPr lang="es-ES_tradnl"/>
        </a:p>
      </dgm:t>
    </dgm:pt>
    <dgm:pt modelId="{408544F2-585E-41DF-9062-3B2FF65F5AE6}" type="pres">
      <dgm:prSet presAssocID="{D1D854F1-AF9A-4278-958D-9A383E0727C7}" presName="connectorText" presStyleLbl="sibTrans2D1" presStyleIdx="3" presStyleCnt="5"/>
      <dgm:spPr/>
      <dgm:t>
        <a:bodyPr/>
        <a:lstStyle/>
        <a:p>
          <a:endParaRPr lang="es-ES_tradnl"/>
        </a:p>
      </dgm:t>
    </dgm:pt>
    <dgm:pt modelId="{E9CD3272-89CF-4AA4-AAEC-FD9226945B7B}" type="pres">
      <dgm:prSet presAssocID="{D131FD31-95F7-455B-A63A-370325D5E55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7982776-0B25-48D2-9B13-6634D1346E78}" type="pres">
      <dgm:prSet presAssocID="{21538E52-A75A-4682-8AC2-FA285F3A3B8C}" presName="sibTrans" presStyleLbl="sibTrans2D1" presStyleIdx="4" presStyleCnt="5"/>
      <dgm:spPr/>
      <dgm:t>
        <a:bodyPr/>
        <a:lstStyle/>
        <a:p>
          <a:endParaRPr lang="es-ES_tradnl"/>
        </a:p>
      </dgm:t>
    </dgm:pt>
    <dgm:pt modelId="{6D8E6D51-5DA1-4945-8425-EE0659649DE4}" type="pres">
      <dgm:prSet presAssocID="{21538E52-A75A-4682-8AC2-FA285F3A3B8C}" presName="connectorText" presStyleLbl="sibTrans2D1" presStyleIdx="4" presStyleCnt="5"/>
      <dgm:spPr/>
      <dgm:t>
        <a:bodyPr/>
        <a:lstStyle/>
        <a:p>
          <a:endParaRPr lang="es-ES_tradnl"/>
        </a:p>
      </dgm:t>
    </dgm:pt>
  </dgm:ptLst>
  <dgm:cxnLst>
    <dgm:cxn modelId="{CEADF61B-501C-42B5-AC6D-92B3FF387B0E}" type="presOf" srcId="{D1D854F1-AF9A-4278-958D-9A383E0727C7}" destId="{70FC6681-324B-4414-832B-5C0761F5BFFF}" srcOrd="0" destOrd="0" presId="urn:microsoft.com/office/officeart/2005/8/layout/cycle2"/>
    <dgm:cxn modelId="{F6AE9B4B-B2FA-41E3-A485-276E4D0A2311}" srcId="{2B0733DD-C285-4389-9486-B97AFF4A37AE}" destId="{903B6224-FDB1-4F4D-B113-0B874554E289}" srcOrd="3" destOrd="0" parTransId="{7A8441FC-C64D-44F6-94D8-EF5AAC45385B}" sibTransId="{D1D854F1-AF9A-4278-958D-9A383E0727C7}"/>
    <dgm:cxn modelId="{BB6C5FE0-0850-4E8A-A695-011E16706769}" type="presOf" srcId="{D1D854F1-AF9A-4278-958D-9A383E0727C7}" destId="{408544F2-585E-41DF-9062-3B2FF65F5AE6}" srcOrd="1" destOrd="0" presId="urn:microsoft.com/office/officeart/2005/8/layout/cycle2"/>
    <dgm:cxn modelId="{5A97CDBE-7A3E-465A-A11F-93D103B1B8A9}" srcId="{2B0733DD-C285-4389-9486-B97AFF4A37AE}" destId="{D131FD31-95F7-455B-A63A-370325D5E553}" srcOrd="4" destOrd="0" parTransId="{A6EF0719-C9B9-4752-A2A9-72F6EC3B2B17}" sibTransId="{21538E52-A75A-4682-8AC2-FA285F3A3B8C}"/>
    <dgm:cxn modelId="{6FC136F5-82A2-4BF6-8254-B69B40AEC7A0}" type="presOf" srcId="{903B6224-FDB1-4F4D-B113-0B874554E289}" destId="{E1B9CF5D-806E-4880-A5D1-D566019B5BEB}" srcOrd="0" destOrd="0" presId="urn:microsoft.com/office/officeart/2005/8/layout/cycle2"/>
    <dgm:cxn modelId="{754F8EFF-76F6-4994-B501-368F642EA619}" srcId="{2B0733DD-C285-4389-9486-B97AFF4A37AE}" destId="{EAE73D8F-00EF-4C47-AD53-3F0A2CEDB97E}" srcOrd="2" destOrd="0" parTransId="{5F691FF9-1153-4E19-8861-A79F47E3DAAF}" sibTransId="{467D8951-8865-4853-A7B9-5F4FFAE2923E}"/>
    <dgm:cxn modelId="{C3C1EE62-6C80-42CD-9FE3-7D69F0CA4521}" type="presOf" srcId="{1AF6E62B-9166-4DF4-9BAC-B0D851F5DFA5}" destId="{83909C0A-2DF5-4619-A123-7DE46D8003AE}" srcOrd="0" destOrd="0" presId="urn:microsoft.com/office/officeart/2005/8/layout/cycle2"/>
    <dgm:cxn modelId="{38767155-39B0-49CD-9F41-140E7D4E1A81}" type="presOf" srcId="{D131FD31-95F7-455B-A63A-370325D5E553}" destId="{E9CD3272-89CF-4AA4-AAEC-FD9226945B7B}" srcOrd="0" destOrd="0" presId="urn:microsoft.com/office/officeart/2005/8/layout/cycle2"/>
    <dgm:cxn modelId="{E3989F0B-BC2D-49C3-B3FE-A51F59D483FD}" type="presOf" srcId="{3DC023C2-D624-49A8-BA21-4188F24E1267}" destId="{540E45B2-2C13-4500-993B-F0AF557B5E42}" srcOrd="0" destOrd="0" presId="urn:microsoft.com/office/officeart/2005/8/layout/cycle2"/>
    <dgm:cxn modelId="{8DAF9DAF-8663-473C-8EDD-FE47D85C1571}" type="presOf" srcId="{3DC023C2-D624-49A8-BA21-4188F24E1267}" destId="{0473E5E5-D045-498D-AAE2-135B92D7031B}" srcOrd="1" destOrd="0" presId="urn:microsoft.com/office/officeart/2005/8/layout/cycle2"/>
    <dgm:cxn modelId="{635F308A-6D56-4619-B1BA-3A7D8838AB67}" srcId="{2B0733DD-C285-4389-9486-B97AFF4A37AE}" destId="{D21AC41E-6584-4AEC-8913-5052A3F62F46}" srcOrd="1" destOrd="0" parTransId="{0B41844C-3FC7-4C3F-B3C2-C70EB900EE81}" sibTransId="{1AF6E62B-9166-4DF4-9BAC-B0D851F5DFA5}"/>
    <dgm:cxn modelId="{43908BFC-DB69-463E-B9F9-745186816B23}" type="presOf" srcId="{EAE73D8F-00EF-4C47-AD53-3F0A2CEDB97E}" destId="{9BF35753-1275-4BCB-91F7-C393734E225D}" srcOrd="0" destOrd="0" presId="urn:microsoft.com/office/officeart/2005/8/layout/cycle2"/>
    <dgm:cxn modelId="{B013DA33-18A1-4D83-86B2-E947E8E23CF2}" type="presOf" srcId="{1AF6E62B-9166-4DF4-9BAC-B0D851F5DFA5}" destId="{A04C4158-552B-47B8-8E6A-E83F88EDA083}" srcOrd="1" destOrd="0" presId="urn:microsoft.com/office/officeart/2005/8/layout/cycle2"/>
    <dgm:cxn modelId="{47EFF673-0421-4694-BC97-FC2B1BDB97B8}" type="presOf" srcId="{21538E52-A75A-4682-8AC2-FA285F3A3B8C}" destId="{07982776-0B25-48D2-9B13-6634D1346E78}" srcOrd="0" destOrd="0" presId="urn:microsoft.com/office/officeart/2005/8/layout/cycle2"/>
    <dgm:cxn modelId="{E4EF6D02-CC08-4F12-B855-DD012CF77812}" srcId="{2B0733DD-C285-4389-9486-B97AFF4A37AE}" destId="{F8F8ADF9-61C7-4DBC-AB57-1CFC9BA31685}" srcOrd="0" destOrd="0" parTransId="{5F0FD5C9-F478-43CB-B842-2324A36BD3BA}" sibTransId="{3DC023C2-D624-49A8-BA21-4188F24E1267}"/>
    <dgm:cxn modelId="{C555BD34-D764-4EE6-8DC5-27D4FB2ADFF6}" type="presOf" srcId="{F8F8ADF9-61C7-4DBC-AB57-1CFC9BA31685}" destId="{779C9D95-4BF2-4F86-BE91-945EE9B5811C}" srcOrd="0" destOrd="0" presId="urn:microsoft.com/office/officeart/2005/8/layout/cycle2"/>
    <dgm:cxn modelId="{8EBB02C0-3925-4136-A793-15C08C1688FB}" type="presOf" srcId="{467D8951-8865-4853-A7B9-5F4FFAE2923E}" destId="{56E998F5-93EF-40BE-B341-D0D72E33567E}" srcOrd="0" destOrd="0" presId="urn:microsoft.com/office/officeart/2005/8/layout/cycle2"/>
    <dgm:cxn modelId="{C33ABF70-D1D0-4EA5-9C59-352FA741B8CC}" type="presOf" srcId="{21538E52-A75A-4682-8AC2-FA285F3A3B8C}" destId="{6D8E6D51-5DA1-4945-8425-EE0659649DE4}" srcOrd="1" destOrd="0" presId="urn:microsoft.com/office/officeart/2005/8/layout/cycle2"/>
    <dgm:cxn modelId="{EA8DC1E6-A4E8-4182-9AB1-6921A7B51420}" type="presOf" srcId="{2B0733DD-C285-4389-9486-B97AFF4A37AE}" destId="{FB214A49-A4D5-4D02-9140-00BD9EA52D08}" srcOrd="0" destOrd="0" presId="urn:microsoft.com/office/officeart/2005/8/layout/cycle2"/>
    <dgm:cxn modelId="{F3F692E0-C3FE-435A-BA73-4CACD05E21BE}" type="presOf" srcId="{467D8951-8865-4853-A7B9-5F4FFAE2923E}" destId="{5915F7EA-935D-4C84-ADC5-E05A01CA3540}" srcOrd="1" destOrd="0" presId="urn:microsoft.com/office/officeart/2005/8/layout/cycle2"/>
    <dgm:cxn modelId="{15F46CAF-A755-4113-8D73-685E9D58D941}" type="presOf" srcId="{D21AC41E-6584-4AEC-8913-5052A3F62F46}" destId="{7907062F-EDCB-4D43-B67C-5E89F1B1AC5B}" srcOrd="0" destOrd="0" presId="urn:microsoft.com/office/officeart/2005/8/layout/cycle2"/>
    <dgm:cxn modelId="{AD9AEE29-5C73-453C-A3E2-6186811F7735}" type="presParOf" srcId="{FB214A49-A4D5-4D02-9140-00BD9EA52D08}" destId="{779C9D95-4BF2-4F86-BE91-945EE9B5811C}" srcOrd="0" destOrd="0" presId="urn:microsoft.com/office/officeart/2005/8/layout/cycle2"/>
    <dgm:cxn modelId="{7F0C8C4D-7771-4B13-A05A-69BAE41A2281}" type="presParOf" srcId="{FB214A49-A4D5-4D02-9140-00BD9EA52D08}" destId="{540E45B2-2C13-4500-993B-F0AF557B5E42}" srcOrd="1" destOrd="0" presId="urn:microsoft.com/office/officeart/2005/8/layout/cycle2"/>
    <dgm:cxn modelId="{73D19CDF-0BEC-4C4A-8D8F-1D07F765E364}" type="presParOf" srcId="{540E45B2-2C13-4500-993B-F0AF557B5E42}" destId="{0473E5E5-D045-498D-AAE2-135B92D7031B}" srcOrd="0" destOrd="0" presId="urn:microsoft.com/office/officeart/2005/8/layout/cycle2"/>
    <dgm:cxn modelId="{0C6229AC-7D9C-4BF6-B441-EF1B1F01D1B2}" type="presParOf" srcId="{FB214A49-A4D5-4D02-9140-00BD9EA52D08}" destId="{7907062F-EDCB-4D43-B67C-5E89F1B1AC5B}" srcOrd="2" destOrd="0" presId="urn:microsoft.com/office/officeart/2005/8/layout/cycle2"/>
    <dgm:cxn modelId="{613DD374-2B9D-47C9-8AC3-F8AF841BCB5A}" type="presParOf" srcId="{FB214A49-A4D5-4D02-9140-00BD9EA52D08}" destId="{83909C0A-2DF5-4619-A123-7DE46D8003AE}" srcOrd="3" destOrd="0" presId="urn:microsoft.com/office/officeart/2005/8/layout/cycle2"/>
    <dgm:cxn modelId="{13557C9E-0992-4D3D-8064-9CC7BD27EC10}" type="presParOf" srcId="{83909C0A-2DF5-4619-A123-7DE46D8003AE}" destId="{A04C4158-552B-47B8-8E6A-E83F88EDA083}" srcOrd="0" destOrd="0" presId="urn:microsoft.com/office/officeart/2005/8/layout/cycle2"/>
    <dgm:cxn modelId="{47A5D18E-56AF-44E9-AAF8-5250DFE50057}" type="presParOf" srcId="{FB214A49-A4D5-4D02-9140-00BD9EA52D08}" destId="{9BF35753-1275-4BCB-91F7-C393734E225D}" srcOrd="4" destOrd="0" presId="urn:microsoft.com/office/officeart/2005/8/layout/cycle2"/>
    <dgm:cxn modelId="{5ECC9AD6-B883-4F87-9914-CDD1B49DD4CA}" type="presParOf" srcId="{FB214A49-A4D5-4D02-9140-00BD9EA52D08}" destId="{56E998F5-93EF-40BE-B341-D0D72E33567E}" srcOrd="5" destOrd="0" presId="urn:microsoft.com/office/officeart/2005/8/layout/cycle2"/>
    <dgm:cxn modelId="{E3086C98-408B-49D1-9967-9261D491C9CD}" type="presParOf" srcId="{56E998F5-93EF-40BE-B341-D0D72E33567E}" destId="{5915F7EA-935D-4C84-ADC5-E05A01CA3540}" srcOrd="0" destOrd="0" presId="urn:microsoft.com/office/officeart/2005/8/layout/cycle2"/>
    <dgm:cxn modelId="{3A28D5C9-6988-4FD6-A7FE-0EC4891FF649}" type="presParOf" srcId="{FB214A49-A4D5-4D02-9140-00BD9EA52D08}" destId="{E1B9CF5D-806E-4880-A5D1-D566019B5BEB}" srcOrd="6" destOrd="0" presId="urn:microsoft.com/office/officeart/2005/8/layout/cycle2"/>
    <dgm:cxn modelId="{C6AAB0B4-FDB9-4B7B-B103-44FB974A74D0}" type="presParOf" srcId="{FB214A49-A4D5-4D02-9140-00BD9EA52D08}" destId="{70FC6681-324B-4414-832B-5C0761F5BFFF}" srcOrd="7" destOrd="0" presId="urn:microsoft.com/office/officeart/2005/8/layout/cycle2"/>
    <dgm:cxn modelId="{E25AD48D-FD83-4D42-BCFF-6D5DD38A02FD}" type="presParOf" srcId="{70FC6681-324B-4414-832B-5C0761F5BFFF}" destId="{408544F2-585E-41DF-9062-3B2FF65F5AE6}" srcOrd="0" destOrd="0" presId="urn:microsoft.com/office/officeart/2005/8/layout/cycle2"/>
    <dgm:cxn modelId="{788649D4-3A01-402F-98EF-E67FA8212870}" type="presParOf" srcId="{FB214A49-A4D5-4D02-9140-00BD9EA52D08}" destId="{E9CD3272-89CF-4AA4-AAEC-FD9226945B7B}" srcOrd="8" destOrd="0" presId="urn:microsoft.com/office/officeart/2005/8/layout/cycle2"/>
    <dgm:cxn modelId="{21746791-7582-4FE5-95E3-C10986E2A09F}" type="presParOf" srcId="{FB214A49-A4D5-4D02-9140-00BD9EA52D08}" destId="{07982776-0B25-48D2-9B13-6634D1346E78}" srcOrd="9" destOrd="0" presId="urn:microsoft.com/office/officeart/2005/8/layout/cycle2"/>
    <dgm:cxn modelId="{2CDF0C44-5AAC-455A-869D-003D3C263B28}" type="presParOf" srcId="{07982776-0B25-48D2-9B13-6634D1346E78}" destId="{6D8E6D51-5DA1-4945-8425-EE0659649DE4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8DEA91-A5E7-4F76-AB8E-619452EE9FB8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_tradnl"/>
        </a:p>
      </dgm:t>
    </dgm:pt>
    <dgm:pt modelId="{DAF2D60F-2F9D-4FA6-9F4E-A61B0362A690}">
      <dgm:prSet custT="1"/>
      <dgm:spPr/>
      <dgm:t>
        <a:bodyPr/>
        <a:lstStyle/>
        <a:p>
          <a:r>
            <a:rPr lang="es-UY" sz="1050" b="1" dirty="0" smtClean="0"/>
            <a:t>Lograr que todos los Directores cuenten con un plan de </a:t>
          </a:r>
          <a:r>
            <a:rPr lang="es-UY" sz="1200" b="1" dirty="0" smtClean="0"/>
            <a:t>supervisión</a:t>
          </a:r>
          <a:r>
            <a:rPr lang="es-UY" sz="1050" b="1" dirty="0" smtClean="0"/>
            <a:t> adecuado al contexto.</a:t>
          </a:r>
          <a:endParaRPr lang="es-UY" sz="1050" dirty="0" smtClean="0"/>
        </a:p>
      </dgm:t>
    </dgm:pt>
    <dgm:pt modelId="{680E9ED6-7206-4C91-B5AF-5A1FBCAD40F4}" type="parTrans" cxnId="{AC6A21B3-A57F-45D9-8D93-885DEB0CC817}">
      <dgm:prSet/>
      <dgm:spPr/>
      <dgm:t>
        <a:bodyPr/>
        <a:lstStyle/>
        <a:p>
          <a:endParaRPr lang="es-ES_tradnl"/>
        </a:p>
      </dgm:t>
    </dgm:pt>
    <dgm:pt modelId="{F133962C-EA9E-4E6B-B1F6-9F08AA54AA38}" type="sibTrans" cxnId="{AC6A21B3-A57F-45D9-8D93-885DEB0CC817}">
      <dgm:prSet/>
      <dgm:spPr/>
      <dgm:t>
        <a:bodyPr/>
        <a:lstStyle/>
        <a:p>
          <a:endParaRPr lang="es-ES_tradnl"/>
        </a:p>
      </dgm:t>
    </dgm:pt>
    <dgm:pt modelId="{8D85B45D-7791-456D-AC8E-D130279BF1D6}">
      <dgm:prSet/>
      <dgm:spPr/>
      <dgm:t>
        <a:bodyPr/>
        <a:lstStyle/>
        <a:p>
          <a:r>
            <a:rPr lang="es-UY" smtClean="0"/>
            <a:t>Orientar el Plan de Supervisión.</a:t>
          </a:r>
          <a:endParaRPr lang="es-ES_tradnl"/>
        </a:p>
      </dgm:t>
    </dgm:pt>
    <dgm:pt modelId="{6C97D97D-522D-47FE-9058-A77F7483D089}" type="parTrans" cxnId="{EDF76E73-A18E-4DF3-A7CB-8925BF9B57E6}">
      <dgm:prSet/>
      <dgm:spPr/>
      <dgm:t>
        <a:bodyPr/>
        <a:lstStyle/>
        <a:p>
          <a:endParaRPr lang="es-ES_tradnl"/>
        </a:p>
      </dgm:t>
    </dgm:pt>
    <dgm:pt modelId="{D0880B58-C803-4B5C-89C0-22C29097D5DD}" type="sibTrans" cxnId="{EDF76E73-A18E-4DF3-A7CB-8925BF9B57E6}">
      <dgm:prSet/>
      <dgm:spPr/>
      <dgm:t>
        <a:bodyPr/>
        <a:lstStyle/>
        <a:p>
          <a:endParaRPr lang="es-ES_tradnl"/>
        </a:p>
      </dgm:t>
    </dgm:pt>
    <dgm:pt modelId="{4511DF36-CCA2-4447-BD4E-22642A6A591A}">
      <dgm:prSet/>
      <dgm:spPr/>
      <dgm:t>
        <a:bodyPr/>
        <a:lstStyle/>
        <a:p>
          <a:r>
            <a:rPr lang="es-UY" smtClean="0"/>
            <a:t>Seguimiento del mismo.</a:t>
          </a:r>
          <a:endParaRPr lang="es-UY" dirty="0"/>
        </a:p>
      </dgm:t>
    </dgm:pt>
    <dgm:pt modelId="{947E885F-26A6-489A-A852-8201547B8411}" type="parTrans" cxnId="{928CFB67-5109-4DB4-9451-1CE85A552A1F}">
      <dgm:prSet/>
      <dgm:spPr/>
      <dgm:t>
        <a:bodyPr/>
        <a:lstStyle/>
        <a:p>
          <a:endParaRPr lang="es-ES_tradnl"/>
        </a:p>
      </dgm:t>
    </dgm:pt>
    <dgm:pt modelId="{49D17C3A-0227-4BF7-A28C-59FE1A2E047E}" type="sibTrans" cxnId="{928CFB67-5109-4DB4-9451-1CE85A552A1F}">
      <dgm:prSet/>
      <dgm:spPr/>
      <dgm:t>
        <a:bodyPr/>
        <a:lstStyle/>
        <a:p>
          <a:endParaRPr lang="es-ES_tradnl"/>
        </a:p>
      </dgm:t>
    </dgm:pt>
    <dgm:pt modelId="{43ADE202-EFE2-4482-86A5-2D218634392D}">
      <dgm:prSet/>
      <dgm:spPr/>
      <dgm:t>
        <a:bodyPr/>
        <a:lstStyle/>
        <a:p>
          <a:r>
            <a:rPr lang="es-UY" smtClean="0"/>
            <a:t>Fortalecer al Director en el trabajo con el docente en las aulas</a:t>
          </a:r>
          <a:endParaRPr lang="es-UY" dirty="0"/>
        </a:p>
      </dgm:t>
    </dgm:pt>
    <dgm:pt modelId="{50A6EF90-0671-4DFC-9565-256EF70325F8}" type="parTrans" cxnId="{B1940940-CB8A-42D9-8E5D-7E8C0968FE24}">
      <dgm:prSet/>
      <dgm:spPr/>
      <dgm:t>
        <a:bodyPr/>
        <a:lstStyle/>
        <a:p>
          <a:endParaRPr lang="es-ES_tradnl"/>
        </a:p>
      </dgm:t>
    </dgm:pt>
    <dgm:pt modelId="{BE563745-D649-4536-939E-CED0F43607DA}" type="sibTrans" cxnId="{B1940940-CB8A-42D9-8E5D-7E8C0968FE24}">
      <dgm:prSet/>
      <dgm:spPr/>
      <dgm:t>
        <a:bodyPr/>
        <a:lstStyle/>
        <a:p>
          <a:endParaRPr lang="es-ES_tradnl"/>
        </a:p>
      </dgm:t>
    </dgm:pt>
    <dgm:pt modelId="{7C9B6F2D-5DFC-4663-AABC-BDC30E74EC27}">
      <dgm:prSet/>
      <dgm:spPr/>
      <dgm:t>
        <a:bodyPr/>
        <a:lstStyle/>
        <a:p>
          <a:r>
            <a:rPr lang="es-UY" b="1" smtClean="0"/>
            <a:t>Uso efectivo de todos los recursos</a:t>
          </a:r>
          <a:endParaRPr lang="es-ES_tradnl"/>
        </a:p>
      </dgm:t>
    </dgm:pt>
    <dgm:pt modelId="{252E5AB9-B185-4BAE-BF70-E147A394B329}" type="parTrans" cxnId="{EA6AB888-B2DA-4699-A4A2-A46DEE20CEDA}">
      <dgm:prSet/>
      <dgm:spPr/>
      <dgm:t>
        <a:bodyPr/>
        <a:lstStyle/>
        <a:p>
          <a:endParaRPr lang="es-ES_tradnl"/>
        </a:p>
      </dgm:t>
    </dgm:pt>
    <dgm:pt modelId="{DB351324-8FA2-4CEE-96A3-AAF49642E0BE}" type="sibTrans" cxnId="{EA6AB888-B2DA-4699-A4A2-A46DEE20CEDA}">
      <dgm:prSet/>
      <dgm:spPr/>
      <dgm:t>
        <a:bodyPr/>
        <a:lstStyle/>
        <a:p>
          <a:endParaRPr lang="es-ES_tradnl"/>
        </a:p>
      </dgm:t>
    </dgm:pt>
    <dgm:pt modelId="{254FC828-920B-47B7-A4D2-FD51D18CBE86}">
      <dgm:prSet/>
      <dgm:spPr/>
      <dgm:t>
        <a:bodyPr/>
        <a:lstStyle/>
        <a:p>
          <a:r>
            <a:rPr lang="es-UY" smtClean="0"/>
            <a:t>Lograr que todos los docentes, por lo menos, dos veces  por semana trabajen en dinámicas grupales y utilicen las XO a diario.</a:t>
          </a:r>
          <a:endParaRPr lang="es-ES_tradnl"/>
        </a:p>
      </dgm:t>
    </dgm:pt>
    <dgm:pt modelId="{39F26408-AA51-478E-B823-F0FC343E41B9}" type="parTrans" cxnId="{1FCEDB93-ABFC-4E58-83BE-64CF06CD0538}">
      <dgm:prSet/>
      <dgm:spPr/>
      <dgm:t>
        <a:bodyPr/>
        <a:lstStyle/>
        <a:p>
          <a:endParaRPr lang="es-ES_tradnl"/>
        </a:p>
      </dgm:t>
    </dgm:pt>
    <dgm:pt modelId="{51456267-03AD-459F-A6CB-F48D9BEE7ADF}" type="sibTrans" cxnId="{1FCEDB93-ABFC-4E58-83BE-64CF06CD0538}">
      <dgm:prSet/>
      <dgm:spPr/>
      <dgm:t>
        <a:bodyPr/>
        <a:lstStyle/>
        <a:p>
          <a:endParaRPr lang="es-ES_tradnl"/>
        </a:p>
      </dgm:t>
    </dgm:pt>
    <dgm:pt modelId="{9C9B2BFA-072B-4AC6-AE55-E8B5C1A29577}">
      <dgm:prSet/>
      <dgm:spPr/>
      <dgm:t>
        <a:bodyPr/>
        <a:lstStyle/>
        <a:p>
          <a:r>
            <a:rPr lang="es-UY" b="1" smtClean="0"/>
            <a:t>Generar currículo</a:t>
          </a:r>
          <a:endParaRPr lang="es-UY" dirty="0"/>
        </a:p>
      </dgm:t>
    </dgm:pt>
    <dgm:pt modelId="{88C64CC9-064D-468D-B248-F0C8C388AAAC}" type="parTrans" cxnId="{2BBFE5B7-DD4A-4858-BCCC-9F10FDA6A621}">
      <dgm:prSet/>
      <dgm:spPr/>
      <dgm:t>
        <a:bodyPr/>
        <a:lstStyle/>
        <a:p>
          <a:endParaRPr lang="es-ES_tradnl"/>
        </a:p>
      </dgm:t>
    </dgm:pt>
    <dgm:pt modelId="{C283C391-8C99-494D-BD16-45828E6800BE}" type="sibTrans" cxnId="{2BBFE5B7-DD4A-4858-BCCC-9F10FDA6A621}">
      <dgm:prSet/>
      <dgm:spPr/>
      <dgm:t>
        <a:bodyPr/>
        <a:lstStyle/>
        <a:p>
          <a:endParaRPr lang="es-ES_tradnl"/>
        </a:p>
      </dgm:t>
    </dgm:pt>
    <dgm:pt modelId="{8A753A7C-1FBD-4275-A86A-BB9C611029FE}">
      <dgm:prSet/>
      <dgm:spPr/>
      <dgm:t>
        <a:bodyPr/>
        <a:lstStyle/>
        <a:p>
          <a:r>
            <a:rPr lang="es-UY" smtClean="0"/>
            <a:t>Lograr que todas las planificaciones de los docentes presenten secuencias de actividades y propósitos en la planificación diaria.</a:t>
          </a:r>
          <a:endParaRPr lang="es-ES_tradnl"/>
        </a:p>
      </dgm:t>
    </dgm:pt>
    <dgm:pt modelId="{C4B6C5A6-3100-4F11-B96A-13F6B72F727B}" type="parTrans" cxnId="{F9024409-FDB9-4A6D-924D-61A07A57A95F}">
      <dgm:prSet/>
      <dgm:spPr/>
      <dgm:t>
        <a:bodyPr/>
        <a:lstStyle/>
        <a:p>
          <a:endParaRPr lang="es-ES_tradnl"/>
        </a:p>
      </dgm:t>
    </dgm:pt>
    <dgm:pt modelId="{7A03592E-EB63-4F28-BFA8-1E0A3CBC6297}" type="sibTrans" cxnId="{F9024409-FDB9-4A6D-924D-61A07A57A95F}">
      <dgm:prSet/>
      <dgm:spPr/>
      <dgm:t>
        <a:bodyPr/>
        <a:lstStyle/>
        <a:p>
          <a:endParaRPr lang="es-ES_tradnl"/>
        </a:p>
      </dgm:t>
    </dgm:pt>
    <dgm:pt modelId="{0C31C96F-F887-4949-9490-CD1D3C2D16C6}">
      <dgm:prSet/>
      <dgm:spPr/>
      <dgm:t>
        <a:bodyPr/>
        <a:lstStyle/>
        <a:p>
          <a:r>
            <a:rPr lang="es-UY" smtClean="0"/>
            <a:t>Incorporar los conceptos involucrados.</a:t>
          </a:r>
          <a:endParaRPr lang="es-UY" dirty="0" smtClean="0"/>
        </a:p>
      </dgm:t>
    </dgm:pt>
    <dgm:pt modelId="{C4E29FE4-C9FF-45B4-9C14-9AC76A338550}" type="parTrans" cxnId="{D128996B-2A3D-4345-87B7-34475FA1534D}">
      <dgm:prSet/>
      <dgm:spPr/>
      <dgm:t>
        <a:bodyPr/>
        <a:lstStyle/>
        <a:p>
          <a:endParaRPr lang="es-ES_tradnl"/>
        </a:p>
      </dgm:t>
    </dgm:pt>
    <dgm:pt modelId="{6AFB7C25-F9E9-426A-A07F-A4EA580B49CC}" type="sibTrans" cxnId="{D128996B-2A3D-4345-87B7-34475FA1534D}">
      <dgm:prSet/>
      <dgm:spPr/>
      <dgm:t>
        <a:bodyPr/>
        <a:lstStyle/>
        <a:p>
          <a:endParaRPr lang="es-ES_tradnl"/>
        </a:p>
      </dgm:t>
    </dgm:pt>
    <dgm:pt modelId="{F6DF2F28-D792-45D2-973E-98CE8922D751}">
      <dgm:prSet/>
      <dgm:spPr/>
      <dgm:t>
        <a:bodyPr/>
        <a:lstStyle/>
        <a:p>
          <a:r>
            <a:rPr lang="es-ES_tradnl" smtClean="0"/>
            <a:t>Propiciar la construcción de la </a:t>
          </a:r>
          <a:r>
            <a:rPr lang="es-ES_tradnl" b="1" smtClean="0"/>
            <a:t>identidad</a:t>
          </a:r>
          <a:r>
            <a:rPr lang="es-ES_tradnl" smtClean="0"/>
            <a:t> del centro sustentada en la</a:t>
          </a:r>
          <a:endParaRPr lang="es-ES_tradnl" dirty="0" smtClean="0"/>
        </a:p>
      </dgm:t>
    </dgm:pt>
    <dgm:pt modelId="{7F7E743A-9ECC-456D-B006-FB884E4E9737}" type="parTrans" cxnId="{8A63EC48-7D05-4235-8FEE-F00F013084BA}">
      <dgm:prSet/>
      <dgm:spPr/>
      <dgm:t>
        <a:bodyPr/>
        <a:lstStyle/>
        <a:p>
          <a:endParaRPr lang="es-ES_tradnl"/>
        </a:p>
      </dgm:t>
    </dgm:pt>
    <dgm:pt modelId="{B05943CE-4FBA-4D67-BB6D-91E59555B0EB}" type="sibTrans" cxnId="{8A63EC48-7D05-4235-8FEE-F00F013084BA}">
      <dgm:prSet/>
      <dgm:spPr/>
      <dgm:t>
        <a:bodyPr/>
        <a:lstStyle/>
        <a:p>
          <a:endParaRPr lang="es-ES_tradnl"/>
        </a:p>
      </dgm:t>
    </dgm:pt>
    <dgm:pt modelId="{2879F956-DDCE-46C2-831C-06948E2A2279}">
      <dgm:prSet/>
      <dgm:spPr/>
      <dgm:t>
        <a:bodyPr/>
        <a:lstStyle/>
        <a:p>
          <a:r>
            <a:rPr lang="es-ES_tradnl" b="1" smtClean="0"/>
            <a:t>autonomía.</a:t>
          </a:r>
          <a:endParaRPr lang="es-UY" b="1" dirty="0"/>
        </a:p>
      </dgm:t>
    </dgm:pt>
    <dgm:pt modelId="{28804F17-C093-49EC-8BD2-607362DD9831}" type="parTrans" cxnId="{73B752CA-ECD2-4285-AC47-6B0F43D6E072}">
      <dgm:prSet/>
      <dgm:spPr/>
      <dgm:t>
        <a:bodyPr/>
        <a:lstStyle/>
        <a:p>
          <a:endParaRPr lang="es-ES_tradnl"/>
        </a:p>
      </dgm:t>
    </dgm:pt>
    <dgm:pt modelId="{A131EFB9-0FD8-49C3-9FAB-1436DD9C12AE}" type="sibTrans" cxnId="{73B752CA-ECD2-4285-AC47-6B0F43D6E072}">
      <dgm:prSet/>
      <dgm:spPr/>
      <dgm:t>
        <a:bodyPr/>
        <a:lstStyle/>
        <a:p>
          <a:endParaRPr lang="es-ES_tradnl"/>
        </a:p>
      </dgm:t>
    </dgm:pt>
    <dgm:pt modelId="{8948A589-1D30-4ED4-8AE6-FC25CD9B2673}" type="pres">
      <dgm:prSet presAssocID="{378DEA91-A5E7-4F76-AB8E-619452EE9FB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062516D4-21FF-4C1E-8622-4B8E9AE77E70}" type="pres">
      <dgm:prSet presAssocID="{DAF2D60F-2F9D-4FA6-9F4E-A61B0362A690}" presName="composite" presStyleCnt="0"/>
      <dgm:spPr/>
      <dgm:t>
        <a:bodyPr/>
        <a:lstStyle/>
        <a:p>
          <a:endParaRPr lang="es-ES_tradnl"/>
        </a:p>
      </dgm:t>
    </dgm:pt>
    <dgm:pt modelId="{9E5EBD55-A97D-4F17-9DE3-B2EA8228FFE3}" type="pres">
      <dgm:prSet presAssocID="{DAF2D60F-2F9D-4FA6-9F4E-A61B0362A69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98F0754-D20A-4771-8208-637F72AEFFDD}" type="pres">
      <dgm:prSet presAssocID="{DAF2D60F-2F9D-4FA6-9F4E-A61B0362A69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B45A541-3091-43EB-8269-D783E9AB16C5}" type="pres">
      <dgm:prSet presAssocID="{F133962C-EA9E-4E6B-B1F6-9F08AA54AA38}" presName="sp" presStyleCnt="0"/>
      <dgm:spPr/>
      <dgm:t>
        <a:bodyPr/>
        <a:lstStyle/>
        <a:p>
          <a:endParaRPr lang="es-ES_tradnl"/>
        </a:p>
      </dgm:t>
    </dgm:pt>
    <dgm:pt modelId="{178BC95B-9F89-4250-86C9-DB216CE5044E}" type="pres">
      <dgm:prSet presAssocID="{7C9B6F2D-5DFC-4663-AABC-BDC30E74EC27}" presName="composite" presStyleCnt="0"/>
      <dgm:spPr/>
      <dgm:t>
        <a:bodyPr/>
        <a:lstStyle/>
        <a:p>
          <a:endParaRPr lang="es-ES_tradnl"/>
        </a:p>
      </dgm:t>
    </dgm:pt>
    <dgm:pt modelId="{84F6A5ED-40CA-4919-BFE6-E8ABE51E827F}" type="pres">
      <dgm:prSet presAssocID="{7C9B6F2D-5DFC-4663-AABC-BDC30E74EC2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91AD9E5-9C27-40FB-90F3-8D24213446BD}" type="pres">
      <dgm:prSet presAssocID="{7C9B6F2D-5DFC-4663-AABC-BDC30E74EC2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220ED12-51B4-4FE6-B3A0-80F1156B4A7E}" type="pres">
      <dgm:prSet presAssocID="{DB351324-8FA2-4CEE-96A3-AAF49642E0BE}" presName="sp" presStyleCnt="0"/>
      <dgm:spPr/>
      <dgm:t>
        <a:bodyPr/>
        <a:lstStyle/>
        <a:p>
          <a:endParaRPr lang="es-ES_tradnl"/>
        </a:p>
      </dgm:t>
    </dgm:pt>
    <dgm:pt modelId="{05F3A132-4E6A-4125-9E71-34D3F9B18AC6}" type="pres">
      <dgm:prSet presAssocID="{9C9B2BFA-072B-4AC6-AE55-E8B5C1A29577}" presName="composite" presStyleCnt="0"/>
      <dgm:spPr/>
      <dgm:t>
        <a:bodyPr/>
        <a:lstStyle/>
        <a:p>
          <a:endParaRPr lang="es-ES_tradnl"/>
        </a:p>
      </dgm:t>
    </dgm:pt>
    <dgm:pt modelId="{DB383153-ACA3-4D43-89B0-FB8FF1AFE01F}" type="pres">
      <dgm:prSet presAssocID="{9C9B2BFA-072B-4AC6-AE55-E8B5C1A2957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03CDF08-FF34-48B7-99DC-576942DC2CE5}" type="pres">
      <dgm:prSet presAssocID="{9C9B2BFA-072B-4AC6-AE55-E8B5C1A2957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E866B4C5-A0D9-419D-AEC2-A274496D4644}" type="presOf" srcId="{8A753A7C-1FBD-4275-A86A-BB9C611029FE}" destId="{103CDF08-FF34-48B7-99DC-576942DC2CE5}" srcOrd="0" destOrd="0" presId="urn:microsoft.com/office/officeart/2005/8/layout/chevron2"/>
    <dgm:cxn modelId="{EA6AB888-B2DA-4699-A4A2-A46DEE20CEDA}" srcId="{378DEA91-A5E7-4F76-AB8E-619452EE9FB8}" destId="{7C9B6F2D-5DFC-4663-AABC-BDC30E74EC27}" srcOrd="1" destOrd="0" parTransId="{252E5AB9-B185-4BAE-BF70-E147A394B329}" sibTransId="{DB351324-8FA2-4CEE-96A3-AAF49642E0BE}"/>
    <dgm:cxn modelId="{D128996B-2A3D-4345-87B7-34475FA1534D}" srcId="{9C9B2BFA-072B-4AC6-AE55-E8B5C1A29577}" destId="{0C31C96F-F887-4949-9490-CD1D3C2D16C6}" srcOrd="1" destOrd="0" parTransId="{C4E29FE4-C9FF-45B4-9C14-9AC76A338550}" sibTransId="{6AFB7C25-F9E9-426A-A07F-A4EA580B49CC}"/>
    <dgm:cxn modelId="{AC6A21B3-A57F-45D9-8D93-885DEB0CC817}" srcId="{378DEA91-A5E7-4F76-AB8E-619452EE9FB8}" destId="{DAF2D60F-2F9D-4FA6-9F4E-A61B0362A690}" srcOrd="0" destOrd="0" parTransId="{680E9ED6-7206-4C91-B5AF-5A1FBCAD40F4}" sibTransId="{F133962C-EA9E-4E6B-B1F6-9F08AA54AA38}"/>
    <dgm:cxn modelId="{73B752CA-ECD2-4285-AC47-6B0F43D6E072}" srcId="{9C9B2BFA-072B-4AC6-AE55-E8B5C1A29577}" destId="{2879F956-DDCE-46C2-831C-06948E2A2279}" srcOrd="3" destOrd="0" parTransId="{28804F17-C093-49EC-8BD2-607362DD9831}" sibTransId="{A131EFB9-0FD8-49C3-9FAB-1436DD9C12AE}"/>
    <dgm:cxn modelId="{928CFB67-5109-4DB4-9451-1CE85A552A1F}" srcId="{DAF2D60F-2F9D-4FA6-9F4E-A61B0362A690}" destId="{4511DF36-CCA2-4447-BD4E-22642A6A591A}" srcOrd="1" destOrd="0" parTransId="{947E885F-26A6-489A-A852-8201547B8411}" sibTransId="{49D17C3A-0227-4BF7-A28C-59FE1A2E047E}"/>
    <dgm:cxn modelId="{C6E29139-C4D5-4FA9-9817-4079D6B7AB28}" type="presOf" srcId="{DAF2D60F-2F9D-4FA6-9F4E-A61B0362A690}" destId="{9E5EBD55-A97D-4F17-9DE3-B2EA8228FFE3}" srcOrd="0" destOrd="0" presId="urn:microsoft.com/office/officeart/2005/8/layout/chevron2"/>
    <dgm:cxn modelId="{59EF2EB6-6167-40AC-B9E0-6DF9D3950645}" type="presOf" srcId="{7C9B6F2D-5DFC-4663-AABC-BDC30E74EC27}" destId="{84F6A5ED-40CA-4919-BFE6-E8ABE51E827F}" srcOrd="0" destOrd="0" presId="urn:microsoft.com/office/officeart/2005/8/layout/chevron2"/>
    <dgm:cxn modelId="{1FCEDB93-ABFC-4E58-83BE-64CF06CD0538}" srcId="{7C9B6F2D-5DFC-4663-AABC-BDC30E74EC27}" destId="{254FC828-920B-47B7-A4D2-FD51D18CBE86}" srcOrd="0" destOrd="0" parTransId="{39F26408-AA51-478E-B823-F0FC343E41B9}" sibTransId="{51456267-03AD-459F-A6CB-F48D9BEE7ADF}"/>
    <dgm:cxn modelId="{700D85EA-6338-4F22-B00C-7517671A35D9}" type="presOf" srcId="{0C31C96F-F887-4949-9490-CD1D3C2D16C6}" destId="{103CDF08-FF34-48B7-99DC-576942DC2CE5}" srcOrd="0" destOrd="1" presId="urn:microsoft.com/office/officeart/2005/8/layout/chevron2"/>
    <dgm:cxn modelId="{EDF76E73-A18E-4DF3-A7CB-8925BF9B57E6}" srcId="{DAF2D60F-2F9D-4FA6-9F4E-A61B0362A690}" destId="{8D85B45D-7791-456D-AC8E-D130279BF1D6}" srcOrd="0" destOrd="0" parTransId="{6C97D97D-522D-47FE-9058-A77F7483D089}" sibTransId="{D0880B58-C803-4B5C-89C0-22C29097D5DD}"/>
    <dgm:cxn modelId="{A091C208-AA9F-4B46-9C69-E7C300813B2B}" type="presOf" srcId="{F6DF2F28-D792-45D2-973E-98CE8922D751}" destId="{103CDF08-FF34-48B7-99DC-576942DC2CE5}" srcOrd="0" destOrd="2" presId="urn:microsoft.com/office/officeart/2005/8/layout/chevron2"/>
    <dgm:cxn modelId="{C8F89441-53BB-4214-8C0B-5E24ACF73398}" type="presOf" srcId="{9C9B2BFA-072B-4AC6-AE55-E8B5C1A29577}" destId="{DB383153-ACA3-4D43-89B0-FB8FF1AFE01F}" srcOrd="0" destOrd="0" presId="urn:microsoft.com/office/officeart/2005/8/layout/chevron2"/>
    <dgm:cxn modelId="{8A63EC48-7D05-4235-8FEE-F00F013084BA}" srcId="{9C9B2BFA-072B-4AC6-AE55-E8B5C1A29577}" destId="{F6DF2F28-D792-45D2-973E-98CE8922D751}" srcOrd="2" destOrd="0" parTransId="{7F7E743A-9ECC-456D-B006-FB884E4E9737}" sibTransId="{B05943CE-4FBA-4D67-BB6D-91E59555B0EB}"/>
    <dgm:cxn modelId="{920660EA-337B-451E-8DED-89F1C5829781}" type="presOf" srcId="{4511DF36-CCA2-4447-BD4E-22642A6A591A}" destId="{B98F0754-D20A-4771-8208-637F72AEFFDD}" srcOrd="0" destOrd="1" presId="urn:microsoft.com/office/officeart/2005/8/layout/chevron2"/>
    <dgm:cxn modelId="{BA93ADB7-63D8-4783-BDAF-ECE31B5F0A8B}" type="presOf" srcId="{2879F956-DDCE-46C2-831C-06948E2A2279}" destId="{103CDF08-FF34-48B7-99DC-576942DC2CE5}" srcOrd="0" destOrd="3" presId="urn:microsoft.com/office/officeart/2005/8/layout/chevron2"/>
    <dgm:cxn modelId="{B1940940-CB8A-42D9-8E5D-7E8C0968FE24}" srcId="{DAF2D60F-2F9D-4FA6-9F4E-A61B0362A690}" destId="{43ADE202-EFE2-4482-86A5-2D218634392D}" srcOrd="2" destOrd="0" parTransId="{50A6EF90-0671-4DFC-9565-256EF70325F8}" sibTransId="{BE563745-D649-4536-939E-CED0F43607DA}"/>
    <dgm:cxn modelId="{0DC4F0D4-9052-434B-90A4-0B6194FD3E7E}" type="presOf" srcId="{378DEA91-A5E7-4F76-AB8E-619452EE9FB8}" destId="{8948A589-1D30-4ED4-8AE6-FC25CD9B2673}" srcOrd="0" destOrd="0" presId="urn:microsoft.com/office/officeart/2005/8/layout/chevron2"/>
    <dgm:cxn modelId="{F9024409-FDB9-4A6D-924D-61A07A57A95F}" srcId="{9C9B2BFA-072B-4AC6-AE55-E8B5C1A29577}" destId="{8A753A7C-1FBD-4275-A86A-BB9C611029FE}" srcOrd="0" destOrd="0" parTransId="{C4B6C5A6-3100-4F11-B96A-13F6B72F727B}" sibTransId="{7A03592E-EB63-4F28-BFA8-1E0A3CBC6297}"/>
    <dgm:cxn modelId="{63F9AA8F-EA91-4F4C-A7DD-30FB7D04E0D9}" type="presOf" srcId="{8D85B45D-7791-456D-AC8E-D130279BF1D6}" destId="{B98F0754-D20A-4771-8208-637F72AEFFDD}" srcOrd="0" destOrd="0" presId="urn:microsoft.com/office/officeart/2005/8/layout/chevron2"/>
    <dgm:cxn modelId="{2BBFE5B7-DD4A-4858-BCCC-9F10FDA6A621}" srcId="{378DEA91-A5E7-4F76-AB8E-619452EE9FB8}" destId="{9C9B2BFA-072B-4AC6-AE55-E8B5C1A29577}" srcOrd="2" destOrd="0" parTransId="{88C64CC9-064D-468D-B248-F0C8C388AAAC}" sibTransId="{C283C391-8C99-494D-BD16-45828E6800BE}"/>
    <dgm:cxn modelId="{FD25266F-33EC-4089-9D45-13C8187FB8A9}" type="presOf" srcId="{254FC828-920B-47B7-A4D2-FD51D18CBE86}" destId="{C91AD9E5-9C27-40FB-90F3-8D24213446BD}" srcOrd="0" destOrd="0" presId="urn:microsoft.com/office/officeart/2005/8/layout/chevron2"/>
    <dgm:cxn modelId="{25324309-32DB-4744-A8F2-1EA63833EBEE}" type="presOf" srcId="{43ADE202-EFE2-4482-86A5-2D218634392D}" destId="{B98F0754-D20A-4771-8208-637F72AEFFDD}" srcOrd="0" destOrd="2" presId="urn:microsoft.com/office/officeart/2005/8/layout/chevron2"/>
    <dgm:cxn modelId="{BF1641EB-9B1F-4B80-8494-CC7C2A569FC5}" type="presParOf" srcId="{8948A589-1D30-4ED4-8AE6-FC25CD9B2673}" destId="{062516D4-21FF-4C1E-8622-4B8E9AE77E70}" srcOrd="0" destOrd="0" presId="urn:microsoft.com/office/officeart/2005/8/layout/chevron2"/>
    <dgm:cxn modelId="{9E7F447F-433C-4275-B911-24AD2ADC3F8E}" type="presParOf" srcId="{062516D4-21FF-4C1E-8622-4B8E9AE77E70}" destId="{9E5EBD55-A97D-4F17-9DE3-B2EA8228FFE3}" srcOrd="0" destOrd="0" presId="urn:microsoft.com/office/officeart/2005/8/layout/chevron2"/>
    <dgm:cxn modelId="{32531217-587B-43C4-B853-88C9E2F63ED9}" type="presParOf" srcId="{062516D4-21FF-4C1E-8622-4B8E9AE77E70}" destId="{B98F0754-D20A-4771-8208-637F72AEFFDD}" srcOrd="1" destOrd="0" presId="urn:microsoft.com/office/officeart/2005/8/layout/chevron2"/>
    <dgm:cxn modelId="{12BAB9A8-C6AC-439B-824C-084B2E6DFE55}" type="presParOf" srcId="{8948A589-1D30-4ED4-8AE6-FC25CD9B2673}" destId="{6B45A541-3091-43EB-8269-D783E9AB16C5}" srcOrd="1" destOrd="0" presId="urn:microsoft.com/office/officeart/2005/8/layout/chevron2"/>
    <dgm:cxn modelId="{8D42FC1D-40E5-4E2B-B427-4CE344909021}" type="presParOf" srcId="{8948A589-1D30-4ED4-8AE6-FC25CD9B2673}" destId="{178BC95B-9F89-4250-86C9-DB216CE5044E}" srcOrd="2" destOrd="0" presId="urn:microsoft.com/office/officeart/2005/8/layout/chevron2"/>
    <dgm:cxn modelId="{F5751275-8AFC-4538-85D4-E54F91FD23DD}" type="presParOf" srcId="{178BC95B-9F89-4250-86C9-DB216CE5044E}" destId="{84F6A5ED-40CA-4919-BFE6-E8ABE51E827F}" srcOrd="0" destOrd="0" presId="urn:microsoft.com/office/officeart/2005/8/layout/chevron2"/>
    <dgm:cxn modelId="{F4F8BA18-701E-4763-AC9F-768C97C487C2}" type="presParOf" srcId="{178BC95B-9F89-4250-86C9-DB216CE5044E}" destId="{C91AD9E5-9C27-40FB-90F3-8D24213446BD}" srcOrd="1" destOrd="0" presId="urn:microsoft.com/office/officeart/2005/8/layout/chevron2"/>
    <dgm:cxn modelId="{45B43E50-2496-4C8C-9248-127496B7776A}" type="presParOf" srcId="{8948A589-1D30-4ED4-8AE6-FC25CD9B2673}" destId="{2220ED12-51B4-4FE6-B3A0-80F1156B4A7E}" srcOrd="3" destOrd="0" presId="urn:microsoft.com/office/officeart/2005/8/layout/chevron2"/>
    <dgm:cxn modelId="{238E5750-2FD4-472B-95C1-4DCF517FE4A1}" type="presParOf" srcId="{8948A589-1D30-4ED4-8AE6-FC25CD9B2673}" destId="{05F3A132-4E6A-4125-9E71-34D3F9B18AC6}" srcOrd="4" destOrd="0" presId="urn:microsoft.com/office/officeart/2005/8/layout/chevron2"/>
    <dgm:cxn modelId="{B0FD3675-AD0E-4D5D-90D3-56FED66916FD}" type="presParOf" srcId="{05F3A132-4E6A-4125-9E71-34D3F9B18AC6}" destId="{DB383153-ACA3-4D43-89B0-FB8FF1AFE01F}" srcOrd="0" destOrd="0" presId="urn:microsoft.com/office/officeart/2005/8/layout/chevron2"/>
    <dgm:cxn modelId="{565BA58D-36F7-43B7-ABCA-461338122C2F}" type="presParOf" srcId="{05F3A132-4E6A-4125-9E71-34D3F9B18AC6}" destId="{103CDF08-FF34-48B7-99DC-576942DC2CE5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A50BC-D59D-435A-A3AE-B296C45B1EC1}" type="datetimeFigureOut">
              <a:rPr lang="es-ES_tradnl" smtClean="0"/>
              <a:pPr/>
              <a:t>27/07/2014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E589A-DFB6-45B4-841E-A348D13EFC0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214282" y="285728"/>
          <a:ext cx="8643998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71472" y="785794"/>
            <a:ext cx="2214578" cy="40011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sz="2000" b="1" dirty="0" smtClean="0"/>
              <a:t>Líneas de Trabajo</a:t>
            </a:r>
            <a:endParaRPr lang="es-ES_tradn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357166"/>
            <a:ext cx="2423164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_tradnl" b="1" dirty="0" smtClean="0"/>
              <a:t>Metas para el año 2014</a:t>
            </a:r>
            <a:endParaRPr lang="es-ES_tradnl" b="1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928662" y="928670"/>
          <a:ext cx="7715304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71472" y="500042"/>
          <a:ext cx="7858180" cy="6263076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1754283"/>
                <a:gridCol w="2693301"/>
                <a:gridCol w="3410596"/>
              </a:tblGrid>
              <a:tr h="341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Prioridades desde la supervisión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Líneas  orientadas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Estrategias para el seguimiento y la apreciación de las mejoras propuestas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</a:tr>
              <a:tr h="8700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El rol del Director como enseñante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Proyectos institucionales, curriculares y de supervisión.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Impulsar la Formación permanente en lo didáctico y en lo disciplinar 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Salas docentes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Talleres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Asesoramiento on-line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Prácticas modélicas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Visitas ACA y ACI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</a:tr>
              <a:tr h="8700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Plan de supervisión estratégica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Asesoramiento continuo. Líneas de prioridad.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Planificaciones periódicas realizadas en forma conjunta.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Formulación de agenda diaria con explicitación de propósitos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Visitas sistematizadas en forma conjunta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Talleres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Protocolo de observación consensuado con los M/D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Jornadas técnicas.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</a:tr>
              <a:tr h="1046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Formatos escolares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Focalización del contexto con adecuaciones de intervenciones diversificadas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Didáctica multigrado.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Autoevaluación institucional.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Articulación de recursos humanos y materiales.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Manejo de normativa y líneas de políticas educativas.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Socialización de experiencias exitosas.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Optimización de tiempos y espacios pedagógicos.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Sistematización del seguimiento de procesos de enseñanza y de aprendizaje.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Elaboración de bitácoras, portfolios, narrativas institucionales.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</a:tr>
              <a:tr h="1531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UY" sz="1000" kern="1200" dirty="0" smtClean="0"/>
                        <a:t>Promover el desarrollo de diversificadas y fluidas formas del relacionamiento institucional con las familias</a:t>
                      </a:r>
                      <a:endParaRPr lang="es-ES_tradnl" sz="1000" kern="1200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s-UY" sz="1000" dirty="0"/>
                        <a:t>Fortalecer una comunicación </a:t>
                      </a:r>
                      <a:r>
                        <a:rPr lang="es-UY" sz="1000" dirty="0" smtClean="0"/>
                        <a:t>institución</a:t>
                      </a:r>
                      <a:r>
                        <a:rPr lang="es-UY" sz="1000" baseline="0" dirty="0" smtClean="0"/>
                        <a:t> </a:t>
                      </a:r>
                      <a:r>
                        <a:rPr lang="es-UY" sz="1000" dirty="0" smtClean="0"/>
                        <a:t>comunidad </a:t>
                      </a:r>
                      <a:r>
                        <a:rPr lang="es-UY" sz="1000" dirty="0"/>
                        <a:t>que respete los códigos del contexto y los enriquezca</a:t>
                      </a:r>
                      <a:endParaRPr lang="es-ES_tradnl" sz="10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UY" sz="1000" dirty="0"/>
                        <a:t>Favorecer una cultura organizacional que genere un ambiente pedagógico saludable como ámbito de socialización, por el cultivo de valores y correctas relaciones humanas</a:t>
                      </a:r>
                      <a:endParaRPr lang="es-ES_tradnl" sz="1000" dirty="0">
                        <a:latin typeface="+mj-lt"/>
                        <a:ea typeface="Times New Roman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UY" sz="1000" dirty="0"/>
                        <a:t>Divulgar  propuestas innovadoras para el trabajo con padres en atención a los diagnósticos</a:t>
                      </a:r>
                      <a:endParaRPr lang="es-ES_tradnl" sz="10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UY" sz="1000" dirty="0"/>
                        <a:t>Fortalecer la coordinación entre la planificación social a nivel aula y centro a través de su análisis compartido</a:t>
                      </a:r>
                      <a:endParaRPr lang="es-ES_tradnl" sz="10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UY" sz="1000" dirty="0"/>
                        <a:t>Orientar dinámicas grupales de gestión de conflictos, realización de diagnósticos sociales, operativos y pertinentes</a:t>
                      </a:r>
                      <a:endParaRPr lang="es-ES_tradnl" sz="10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UY" sz="1000" dirty="0"/>
                        <a:t>Orientar al maestro director en el logro de un liderazgo democrático y la formación de equipos impulsores</a:t>
                      </a:r>
                      <a:endParaRPr lang="es-ES_tradnl" sz="10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UY" sz="1000" dirty="0"/>
                        <a:t>Supervisar el trabajo de los equipos de tareas delegadas</a:t>
                      </a:r>
                      <a:endParaRPr lang="es-ES_tradnl" sz="1000" dirty="0">
                        <a:latin typeface="+mj-lt"/>
                        <a:ea typeface="Times New Roman"/>
                      </a:endParaRPr>
                    </a:p>
                  </a:txBody>
                  <a:tcPr marL="89535" marR="89535" marT="0" marB="0"/>
                </a:tc>
              </a:tr>
              <a:tr h="5178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Avanzar en la enseñanza de la Lengua (Lectura)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Secuencias de contenidos y actividades.</a:t>
                      </a:r>
                      <a:endParaRPr lang="es-ES_tradnl" sz="1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Actualización y capacitación tanto en lo disciplinar como en lo didáctico.</a:t>
                      </a:r>
                      <a:endParaRPr lang="es-ES_tradnl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Secuencia y frecuencia de intervenciones.</a:t>
                      </a:r>
                      <a:endParaRPr lang="es-ES_tradnl" sz="9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Portfolio de evidencias con análisis de avances y </a:t>
                      </a:r>
                      <a:r>
                        <a:rPr lang="es-UY" sz="1000" dirty="0" err="1"/>
                        <a:t>resignificaciones</a:t>
                      </a:r>
                      <a:r>
                        <a:rPr lang="es-UY" sz="1000" dirty="0"/>
                        <a:t>.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</a:tr>
              <a:tr h="693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Evaluación en línea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Reflexión y toma de decisiones a partir de resultados.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Uso sistemático del recurso para construcción del conocimiento.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Salas docentes.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Elaboración de perfiles de ciclos.</a:t>
                      </a:r>
                      <a:endParaRPr lang="es-ES_tradnl" sz="9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Implementación de diversas modalidades de evaluación.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</a:tr>
              <a:tr h="341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Incorporación de las Tecnologías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/>
                        <a:t>Asesoramiento y promoción de trabajo en plataformas</a:t>
                      </a:r>
                      <a:endParaRPr lang="es-ES_tradnl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000" dirty="0"/>
                        <a:t>Salas Docentes. Sistematización en el trabajo virtual.</a:t>
                      </a:r>
                      <a:endParaRPr lang="es-ES_tradnl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97" marR="45697" marT="0" marB="0"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714348" y="0"/>
            <a:ext cx="6929486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sz="28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Líneas de </a:t>
            </a:r>
            <a:r>
              <a:rPr lang="es-ES_tradnl" sz="24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intervención</a:t>
            </a:r>
            <a:r>
              <a:rPr lang="es-ES_tradnl" sz="28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jerarquizadas</a:t>
            </a:r>
            <a:endParaRPr lang="es-ES_tradnl" sz="28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14348" y="142849"/>
          <a:ext cx="7500990" cy="6072232"/>
        </p:xfrm>
        <a:graphic>
          <a:graphicData uri="http://schemas.openxmlformats.org/drawingml/2006/table">
            <a:tbl>
              <a:tblPr/>
              <a:tblGrid>
                <a:gridCol w="2040571"/>
                <a:gridCol w="5460419"/>
              </a:tblGrid>
              <a:tr h="647186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Resumen de </a:t>
                      </a:r>
                      <a:r>
                        <a:rPr lang="es-ES" sz="1800" b="1" i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Situaciones</a:t>
                      </a: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 insatisfactorias pero potencialmente superables</a:t>
                      </a:r>
                      <a:endParaRPr lang="es-ES_tradnl" sz="110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1748" marR="5174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18005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EJE</a:t>
                      </a:r>
                      <a:endParaRPr lang="es-ES_tradnl" sz="110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Pedagógico</a:t>
                      </a:r>
                      <a:endParaRPr lang="es-ES_tradnl" sz="110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Curricular</a:t>
                      </a:r>
                      <a:endParaRPr lang="es-ES_tradnl" sz="110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1748" marR="51748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Debilidades en la planificación y evaluación.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Intervención docente sin claros propósitos.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Incipientes intentos de coordinación entre Educación común y Educación Inicial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Propuestas pedagógicas tradicionales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Falta de Proyecto Institucional con integración de las nuevas tecnologías.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48" marR="51748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</a:tr>
              <a:tr h="14905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EJE</a:t>
                      </a:r>
                      <a:endParaRPr lang="es-ES_tradnl" sz="110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Organizativo</a:t>
                      </a:r>
                      <a:endParaRPr lang="es-ES_tradnl" sz="110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Administrativo</a:t>
                      </a:r>
                      <a:endParaRPr lang="es-ES_tradnl" sz="110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1748" marR="51748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No se realiza la tarea administrativa con economía, velocidad y ajuste a la normativa</a:t>
                      </a:r>
                      <a:endParaRPr lang="es-ES_tradnl" sz="105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Equipo de trabajo sin planificación y evaluación</a:t>
                      </a:r>
                      <a:endParaRPr lang="es-ES_tradnl" sz="105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Falta de eficiencia uso de los espacios y tiempos institucionales</a:t>
                      </a:r>
                      <a:endParaRPr lang="es-ES_tradnl" sz="105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48" marR="51748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64A2"/>
                    </a:solidFill>
                  </a:tcPr>
                </a:tc>
              </a:tr>
              <a:tr h="21339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Eje </a:t>
                      </a:r>
                      <a:endParaRPr lang="es-ES_tradnl" sz="110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Contextual</a:t>
                      </a:r>
                      <a:endParaRPr lang="es-ES_tradnl" sz="110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FFFFFF"/>
                          </a:solidFill>
                          <a:latin typeface="Arial"/>
                          <a:ea typeface="Times New Roman"/>
                        </a:rPr>
                        <a:t>Comunitario</a:t>
                      </a:r>
                      <a:endParaRPr lang="es-ES_tradnl" sz="110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1748" marR="51748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Ambientación deficitaria  que genera estrategias frontales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Espacios pedagógicos localizados en las aulas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No se planifica el trabajo con padres a nivel de Centro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Escasa articulación entre P.E.I  y la planificación de aula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Falta de optimización del funcionamiento  de los Consejos de Participación.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48" marR="51748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71473" y="285728"/>
          <a:ext cx="7715303" cy="4857783"/>
        </p:xfrm>
        <a:graphic>
          <a:graphicData uri="http://schemas.openxmlformats.org/drawingml/2006/table">
            <a:tbl>
              <a:tblPr/>
              <a:tblGrid>
                <a:gridCol w="1948114"/>
                <a:gridCol w="1948114"/>
                <a:gridCol w="3819075"/>
              </a:tblGrid>
              <a:tr h="59076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_tradnl" sz="1200" dirty="0">
                        <a:solidFill>
                          <a:srgbClr val="FFFFFF"/>
                        </a:solidFill>
                        <a:effectLst>
                          <a:glow rad="635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UY" sz="1600" b="1" dirty="0">
                          <a:solidFill>
                            <a:srgbClr val="FFFFFF"/>
                          </a:solidFill>
                          <a:effectLst>
                            <a:glow rad="635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"/>
                          <a:ea typeface="Times New Roman"/>
                        </a:rPr>
                        <a:t>ALTERNATIVAS DE ACCIÓN PARA EL PRIMER TRIMESTRE</a:t>
                      </a:r>
                      <a:endParaRPr lang="es-ES_tradnl" sz="1200" dirty="0">
                        <a:solidFill>
                          <a:srgbClr val="FFFFFF"/>
                        </a:solidFill>
                        <a:effectLst>
                          <a:glow rad="635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47026" marR="4702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17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Eje Pedagógico Curricular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7026" marR="47026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UY" sz="10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Eje Administrativo Organizativo</a:t>
                      </a:r>
                      <a:endParaRPr lang="es-ES_tradnl" sz="105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7026" marR="47026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UY" sz="100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Eje Institucional Contextual</a:t>
                      </a:r>
                      <a:endParaRPr lang="es-ES_tradnl" sz="105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7026" marR="47026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</a:tr>
              <a:tr h="40963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Orientar en visitas y reuniones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Planificación estratégica situacional a nivel de aula y de institución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selección de lecturas para el sustento teórico de las prácticas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Resignificación</a:t>
                      </a: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 de análisis del programa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El uso de mediadores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planificación de salidas didácticas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El trabajo en talleres y rincones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Modelos didácticos actualizados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atención a la diversidad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El desarrollo de proyectos del área del conocimiento artístico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coordinación del primer ciclo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supervisión conjunta y cooperativa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7026" marR="47026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Orientar y controlar en visitas y reuniones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Escrituración de libros oficiales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Manejo e inversión de recursos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Vías adecuadas de tramitación y gestión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El funcionamiento de la escuela y el aula como organizaciones inteligentes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El uso de la implementación 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El desarrollo de controles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racionalización de la matrícula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Racionalización de recursos humanos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Implementación del programa GURI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eficiencia, orden y accesibilidad de los archivos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ambientación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higiene de local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El uso del tiempo pedagógico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7026" marR="47026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Orientar en visitas y reuniones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La  planificación de trabajo con familia y comunidad en función del diagnóstico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El desarrollo de actividades con la participación de la familia integrándola al currículo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Los encuadres institucionales débiles y las clasificaciones fuertes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Relevamiento de :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Percepciones de los padres sobre la institución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Percepciones y modalidades de vínculos entre el personal docente y el auxiliar y de ellos con los padres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Análisis Institucional de :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Atención a la diversidad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UY" sz="1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Gestión de actitudes para potenciar el rendimiento personal</a:t>
                      </a:r>
                      <a:endParaRPr lang="es-ES_tradnl" sz="1050" dirty="0">
                        <a:solidFill>
                          <a:srgbClr val="FFFF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7026" marR="4702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64A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937</Words>
  <Application>Microsoft Office PowerPoint</Application>
  <PresentationFormat>Presentación en pantalla (4:3)</PresentationFormat>
  <Paragraphs>135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lastModifiedBy>WinuE</cp:lastModifiedBy>
  <cp:revision>11</cp:revision>
  <dcterms:created xsi:type="dcterms:W3CDTF">2014-07-27T06:08:50Z</dcterms:created>
  <dcterms:modified xsi:type="dcterms:W3CDTF">2014-07-27T21:59:46Z</dcterms:modified>
</cp:coreProperties>
</file>